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01" r:id="rId5"/>
    <p:sldId id="276" r:id="rId6"/>
    <p:sldId id="266" r:id="rId7"/>
    <p:sldId id="270" r:id="rId8"/>
    <p:sldId id="271" r:id="rId9"/>
    <p:sldId id="272" r:id="rId10"/>
    <p:sldId id="302" r:id="rId11"/>
    <p:sldId id="304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5BB"/>
    <a:srgbClr val="F4951C"/>
    <a:srgbClr val="E6A34A"/>
    <a:srgbClr val="9EC6DF"/>
    <a:srgbClr val="FEF7EF"/>
    <a:srgbClr val="FDE8CE"/>
    <a:srgbClr val="1E3162"/>
    <a:srgbClr val="FDDC00"/>
    <a:srgbClr val="282C73"/>
    <a:srgbClr val="4D4D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916E4A-965E-465F-9369-051CCB1117A7}" v="2" dt="2024-05-30T14:28:00.650"/>
  </p1510:revLst>
</p1510:revInfo>
</file>

<file path=ppt/tableStyles.xml><?xml version="1.0" encoding="utf-8"?>
<a:tblStyleLst xmlns:a="http://schemas.openxmlformats.org/drawingml/2006/main" def="{073A0DAA-6AF3-43AB-8588-CEC1D06C72B9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08" autoAdjust="0"/>
    <p:restoredTop sz="94631" autoAdjust="0"/>
  </p:normalViewPr>
  <p:slideViewPr>
    <p:cSldViewPr snapToGrid="0">
      <p:cViewPr varScale="1">
        <p:scale>
          <a:sx n="86" d="100"/>
          <a:sy n="86" d="100"/>
        </p:scale>
        <p:origin x="571" y="4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5/30/2024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EC30E-1A71-4188-9BE7-E2A64929A436}" type="datetimeFigureOut">
              <a:rPr lang="en-US" noProof="0" smtClean="0"/>
              <a:t>5/30/2024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0193B-564F-4854-8A52-728F3FB19C85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C70A06EB-5D54-4287-BB34-99AD207EC2DD}"/>
              </a:ext>
            </a:extLst>
          </p:cNvPr>
          <p:cNvSpPr/>
          <p:nvPr userDrawn="1"/>
        </p:nvSpPr>
        <p:spPr>
          <a:xfrm flipH="1">
            <a:off x="-282633" y="1628775"/>
            <a:ext cx="12474633" cy="5229225"/>
          </a:xfrm>
          <a:prstGeom prst="rtTriangle">
            <a:avLst/>
          </a:prstGeom>
          <a:pattFill prst="ltDnDiag">
            <a:fgClr>
              <a:srgbClr val="1B75B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9F4DBDB-260D-4EDE-B635-2CE1B78011EC}"/>
              </a:ext>
            </a:extLst>
          </p:cNvPr>
          <p:cNvSpPr/>
          <p:nvPr userDrawn="1"/>
        </p:nvSpPr>
        <p:spPr>
          <a:xfrm>
            <a:off x="0" y="1754780"/>
            <a:ext cx="9763125" cy="2550520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8202" y="3097257"/>
            <a:ext cx="4576323" cy="741589"/>
          </a:xfrm>
        </p:spPr>
        <p:txBody>
          <a:bodyPr anchor="b"/>
          <a:lstStyle>
            <a:lvl1pPr algn="l">
              <a:lnSpc>
                <a:spcPct val="100000"/>
              </a:lnSpc>
              <a:defRPr sz="2400" b="1" cap="all" spc="-15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Presenter Information</a:t>
            </a:r>
            <a:br>
              <a:rPr lang="en-US" noProof="0" dirty="0"/>
            </a:br>
            <a:r>
              <a:rPr lang="en-US" noProof="0" dirty="0"/>
              <a:t>Presenter information</a:t>
            </a:r>
          </a:p>
        </p:txBody>
      </p:sp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B28CA5D9-5654-4C6E-B07A-59377081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207" t="24628" r="12908" b="25044"/>
          <a:stretch/>
        </p:blipFill>
        <p:spPr>
          <a:xfrm>
            <a:off x="8905875" y="4688324"/>
            <a:ext cx="2714625" cy="1849093"/>
          </a:xfrm>
          <a:prstGeom prst="rect">
            <a:avLst/>
          </a:prstGeom>
        </p:spPr>
      </p:pic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B9E7617-182B-4E9D-BF4D-A4BC44CB85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009639"/>
            <a:ext cx="8791575" cy="723900"/>
          </a:xfrm>
        </p:spPr>
        <p:txBody>
          <a:bodyPr/>
          <a:lstStyle>
            <a:lvl1pPr>
              <a:defRPr lang="en-US" sz="5400" b="1" dirty="0" smtClean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 of the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3F85E2-36BF-43CE-B8D6-3B9A4CDED5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7874" y="1372035"/>
            <a:ext cx="9091550" cy="273886"/>
          </a:xfrm>
        </p:spPr>
        <p:txBody>
          <a:bodyPr/>
          <a:lstStyle>
            <a:lvl1pPr>
              <a:defRPr sz="2000" b="1"/>
            </a:lvl1pPr>
            <a:lvl3pPr marL="809625" marR="0" indent="-2667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 dirty="0"/>
              <a:t>DAM SAFETY 2022 ● BALTIMORE, MD ● SEPTEMBER XX, 2022</a:t>
            </a:r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10D190-B83D-438A-91BC-470C41B22A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071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ption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0E83C81-08D7-4B65-8C1E-B17065FD250A}"/>
              </a:ext>
            </a:extLst>
          </p:cNvPr>
          <p:cNvSpPr/>
          <p:nvPr userDrawn="1"/>
        </p:nvSpPr>
        <p:spPr>
          <a:xfrm>
            <a:off x="11330247" y="6356350"/>
            <a:ext cx="861753" cy="365125"/>
          </a:xfrm>
          <a:prstGeom prst="rect">
            <a:avLst/>
          </a:prstGeom>
          <a:solidFill>
            <a:srgbClr val="F49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8758" y="971329"/>
            <a:ext cx="6798250" cy="1314671"/>
          </a:xfrm>
        </p:spPr>
        <p:txBody>
          <a:bodyPr anchor="b"/>
          <a:lstStyle>
            <a:lvl1pPr algn="l">
              <a:lnSpc>
                <a:spcPts val="5000"/>
              </a:lnSpc>
              <a:defRPr sz="4400" b="1" cap="all" spc="-1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Option 1</a:t>
            </a:r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8A99C-9485-48F0-8E1E-227AD1348A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9632E4E-1F88-40ED-998F-447B50FDC89B}"/>
              </a:ext>
            </a:extLst>
          </p:cNvPr>
          <p:cNvCxnSpPr>
            <a:cxnSpLocks/>
          </p:cNvCxnSpPr>
          <p:nvPr userDrawn="1"/>
        </p:nvCxnSpPr>
        <p:spPr>
          <a:xfrm>
            <a:off x="918758" y="2539850"/>
            <a:ext cx="6800479" cy="0"/>
          </a:xfrm>
          <a:prstGeom prst="line">
            <a:avLst/>
          </a:prstGeom>
          <a:ln w="38100">
            <a:solidFill>
              <a:srgbClr val="1B75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AA18543A-C322-3CA5-8A75-FA32C8901B65}"/>
              </a:ext>
            </a:extLst>
          </p:cNvPr>
          <p:cNvSpPr/>
          <p:nvPr userDrawn="1"/>
        </p:nvSpPr>
        <p:spPr>
          <a:xfrm flipH="1">
            <a:off x="-282633" y="1628775"/>
            <a:ext cx="12474633" cy="5229225"/>
          </a:xfrm>
          <a:prstGeom prst="rtTriangle">
            <a:avLst/>
          </a:prstGeom>
          <a:pattFill prst="ltDnDiag">
            <a:fgClr>
              <a:srgbClr val="1B75B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73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Opt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BF23955-A380-4D8D-BF58-60297CC6A6BF}"/>
              </a:ext>
            </a:extLst>
          </p:cNvPr>
          <p:cNvSpPr/>
          <p:nvPr userDrawn="1"/>
        </p:nvSpPr>
        <p:spPr>
          <a:xfrm>
            <a:off x="11330247" y="6356350"/>
            <a:ext cx="861753" cy="365125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B979CBD-F87F-485D-BB83-44224444F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758" y="6439159"/>
            <a:ext cx="456323" cy="1995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0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58F95AF-7D7D-4419-9484-6333D5BE91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9391" y="971329"/>
            <a:ext cx="6798250" cy="1314671"/>
          </a:xfrm>
        </p:spPr>
        <p:txBody>
          <a:bodyPr anchor="b"/>
          <a:lstStyle>
            <a:lvl1pPr algn="l">
              <a:lnSpc>
                <a:spcPts val="5000"/>
              </a:lnSpc>
              <a:defRPr sz="4400" b="1" cap="all" spc="-15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Divider </a:t>
            </a:r>
            <a:br>
              <a:rPr lang="en-US" dirty="0"/>
            </a:br>
            <a:r>
              <a:rPr lang="en-US" dirty="0"/>
              <a:t>Option 2</a:t>
            </a:r>
            <a:endParaRPr lang="en-US" noProof="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D8F6913-A5E8-4057-9897-9DE5FB543CB3}"/>
              </a:ext>
            </a:extLst>
          </p:cNvPr>
          <p:cNvCxnSpPr>
            <a:cxnSpLocks/>
          </p:cNvCxnSpPr>
          <p:nvPr userDrawn="1"/>
        </p:nvCxnSpPr>
        <p:spPr>
          <a:xfrm>
            <a:off x="918758" y="2539850"/>
            <a:ext cx="6800479" cy="0"/>
          </a:xfrm>
          <a:prstGeom prst="line">
            <a:avLst/>
          </a:prstGeom>
          <a:ln w="38100">
            <a:solidFill>
              <a:srgbClr val="1B75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8857074" cy="421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NAME, Designation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1800" y="2010496"/>
            <a:ext cx="5664200" cy="419167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04638DBB-D560-4D18-9F91-85F5CD662F0D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255726" y="2010495"/>
            <a:ext cx="4826016" cy="4200523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04F658FB-9886-4ABA-9A18-E7996FAA2F2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8857074" cy="360000"/>
          </a:xfrm>
        </p:spPr>
        <p:txBody>
          <a:bodyPr/>
          <a:lstStyle>
            <a:lvl1pPr marL="0" indent="0">
              <a:buNone/>
              <a:defRPr sz="28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Company,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F43AE48-F01B-4EAC-8EF0-39EC7427A51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31800" y="1496321"/>
            <a:ext cx="8857074" cy="360000"/>
          </a:xfrm>
        </p:spPr>
        <p:txBody>
          <a:bodyPr/>
          <a:lstStyle>
            <a:lvl1pPr marL="0" indent="0">
              <a:buNone/>
              <a:defRPr sz="28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Email Address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7BBFD24-A3E6-4505-9545-91FAFC0C3F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758" y="6439159"/>
            <a:ext cx="456323" cy="1995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0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B67F34F-B5BA-403A-A007-2E7C0F261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153" t="26957" r="12259" b="26638"/>
          <a:stretch/>
        </p:blipFill>
        <p:spPr>
          <a:xfrm>
            <a:off x="9484242" y="362315"/>
            <a:ext cx="2328530" cy="1429541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81210EB0-5C86-66A3-9B74-1FE9D317A94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32000" y="6356350"/>
            <a:ext cx="4114800" cy="365125"/>
          </a:xfrm>
        </p:spPr>
        <p:txBody>
          <a:bodyPr/>
          <a:lstStyle/>
          <a:p>
            <a:r>
              <a:rPr lang="en-US" noProof="0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Box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1800" y="1585643"/>
            <a:ext cx="10757131" cy="4562909"/>
          </a:xfrm>
          <a:solidFill>
            <a:schemeClr val="bg1"/>
          </a:solidFill>
        </p:spPr>
        <p:txBody>
          <a:bodyPr lIns="180000" tIns="180000" rIns="180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DA1E79-BA17-41C5-98B7-CFBC5859A51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4F1543-153D-4F77-A4A9-C9BBA1C20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0756931" cy="432000"/>
          </a:xfrm>
        </p:spPr>
        <p:txBody>
          <a:bodyPr/>
          <a:lstStyle>
            <a:lvl1pPr>
              <a:defRPr/>
            </a:lvl1pPr>
          </a:lstStyle>
          <a:p>
            <a:endParaRPr lang="en-US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9FAA210E-391A-499A-89D5-F222045FD1A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799" y="1008000"/>
            <a:ext cx="10757131" cy="360000"/>
          </a:xfrm>
        </p:spPr>
        <p:txBody>
          <a:bodyPr/>
          <a:lstStyle>
            <a:lvl1pPr marL="0" indent="0">
              <a:buNone/>
              <a:defRPr sz="28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197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99" y="432000"/>
            <a:ext cx="10557425" cy="4218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1800" y="1522175"/>
            <a:ext cx="5112790" cy="468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237A-BD90-4D90-B328-7F1A502A266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4B97D98-D227-439D-A0A8-E681E3612FD5}"/>
              </a:ext>
            </a:extLst>
          </p:cNvPr>
          <p:cNvSpPr>
            <a:spLocks noGrp="1"/>
          </p:cNvSpPr>
          <p:nvPr>
            <p:ph sz="half" idx="34"/>
          </p:nvPr>
        </p:nvSpPr>
        <p:spPr>
          <a:xfrm>
            <a:off x="5876634" y="1522175"/>
            <a:ext cx="5112790" cy="4680000"/>
          </a:xfrm>
        </p:spPr>
        <p:txBody>
          <a:bodyPr/>
          <a:lstStyle>
            <a:lvl1pPr marL="266700" indent="-266700">
              <a:defRPr/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F89BB26-65FD-419C-B8CD-FB04940679C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1799" y="1008000"/>
            <a:ext cx="10757131" cy="360000"/>
          </a:xfrm>
        </p:spPr>
        <p:txBody>
          <a:bodyPr/>
          <a:lstStyle>
            <a:lvl1pPr marL="0" indent="0">
              <a:buNone/>
              <a:defRPr sz="28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0692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999" y="1072342"/>
            <a:ext cx="9609147" cy="5084806"/>
          </a:xfrm>
          <a:solidFill>
            <a:schemeClr val="tx1">
              <a:lumMod val="75000"/>
              <a:lumOff val="2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0291312" y="5403352"/>
            <a:ext cx="1468687" cy="598437"/>
          </a:xfrm>
        </p:spPr>
        <p:txBody>
          <a:bodyPr anchor="b"/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5951D2-91DB-40E7-95D5-4B372602DE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6EFF903-F1F3-440A-B12C-9FD51606B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AF9EBED9-1538-5C0C-C449-A79AAFE7A399}"/>
              </a:ext>
            </a:extLst>
          </p:cNvPr>
          <p:cNvSpPr/>
          <p:nvPr userDrawn="1"/>
        </p:nvSpPr>
        <p:spPr>
          <a:xfrm flipH="1">
            <a:off x="-282633" y="1628775"/>
            <a:ext cx="12474633" cy="5229225"/>
          </a:xfrm>
          <a:prstGeom prst="rtTriangle">
            <a:avLst/>
          </a:prstGeom>
          <a:pattFill prst="ltDnDiag">
            <a:fgClr>
              <a:srgbClr val="1B75BB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992A218-1CED-49FA-8946-15CD150F96B5}"/>
              </a:ext>
            </a:extLst>
          </p:cNvPr>
          <p:cNvCxnSpPr>
            <a:cxnSpLocks/>
          </p:cNvCxnSpPr>
          <p:nvPr userDrawn="1"/>
        </p:nvCxnSpPr>
        <p:spPr>
          <a:xfrm>
            <a:off x="640733" y="1461893"/>
            <a:ext cx="3059999" cy="0"/>
          </a:xfrm>
          <a:prstGeom prst="line">
            <a:avLst/>
          </a:prstGeom>
          <a:ln w="28575">
            <a:solidFill>
              <a:srgbClr val="1B75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EC20D2C1-1A43-4A35-8832-6E1359FDA3C3}"/>
              </a:ext>
            </a:extLst>
          </p:cNvPr>
          <p:cNvSpPr txBox="1">
            <a:spLocks/>
          </p:cNvSpPr>
          <p:nvPr userDrawn="1"/>
        </p:nvSpPr>
        <p:spPr>
          <a:xfrm>
            <a:off x="651365" y="808291"/>
            <a:ext cx="4232759" cy="60644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i="0" u="none" kern="1200" cap="all" spc="-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C23750DA-E89E-4F24-8942-60EA0716AAB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00302" y="1922400"/>
            <a:ext cx="5022702" cy="360000"/>
          </a:xfrm>
        </p:spPr>
        <p:txBody>
          <a:bodyPr/>
          <a:lstStyle>
            <a:lvl1pPr marL="0" indent="0">
              <a:buNone/>
              <a:defRPr sz="28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Company, Title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DFFD4C4-808A-4512-BF50-170F6B32F94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610935" y="2474517"/>
            <a:ext cx="5022702" cy="360000"/>
          </a:xfrm>
        </p:spPr>
        <p:txBody>
          <a:bodyPr/>
          <a:lstStyle>
            <a:lvl1pPr marL="0" indent="0">
              <a:buNone/>
              <a:defRPr sz="28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Email Address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64D91E-4BD5-49E8-8CF8-036BAB2CDEDA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7022" y="1924198"/>
            <a:ext cx="2700336" cy="2658435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51EAC7E-D83D-480A-8D35-FF9A39562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2153" t="26957" r="12259" b="26638"/>
          <a:stretch/>
        </p:blipFill>
        <p:spPr>
          <a:xfrm>
            <a:off x="9643731" y="5221394"/>
            <a:ext cx="2328530" cy="14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84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801980-CBAE-4A50-886D-54D7BB2E19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DB9AF682-8E69-4A9B-A70A-34BC2B5FA77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799" y="1008000"/>
            <a:ext cx="10757131" cy="360000"/>
          </a:xfrm>
        </p:spPr>
        <p:txBody>
          <a:bodyPr/>
          <a:lstStyle>
            <a:lvl1pPr marL="0" indent="0">
              <a:buNone/>
              <a:defRPr sz="28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 dirty="0"/>
              <a:t>Example Subtitle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02F1A43-66B0-4671-97D6-7DC4D71B51D9}"/>
              </a:ext>
            </a:extLst>
          </p:cNvPr>
          <p:cNvSpPr/>
          <p:nvPr userDrawn="1"/>
        </p:nvSpPr>
        <p:spPr>
          <a:xfrm>
            <a:off x="11330247" y="6356350"/>
            <a:ext cx="861753" cy="365125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574050" cy="47694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1999" y="1512000"/>
            <a:ext cx="10574051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6350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7758" y="6439159"/>
            <a:ext cx="456323" cy="1995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20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22F68-670D-45A0-A54F-7E70BCEAED3F}"/>
              </a:ext>
            </a:extLst>
          </p:cNvPr>
          <p:cNvSpPr/>
          <p:nvPr userDrawn="1"/>
        </p:nvSpPr>
        <p:spPr>
          <a:xfrm>
            <a:off x="0" y="6822884"/>
            <a:ext cx="11725920" cy="63691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9B5F15-353A-4344-8D61-F4E25AA9FB6C}"/>
              </a:ext>
            </a:extLst>
          </p:cNvPr>
          <p:cNvSpPr/>
          <p:nvPr userDrawn="1"/>
        </p:nvSpPr>
        <p:spPr>
          <a:xfrm>
            <a:off x="34797" y="0"/>
            <a:ext cx="11725920" cy="63691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A0C0AA-FCE8-4A7F-928A-54C96BBA9053}"/>
              </a:ext>
            </a:extLst>
          </p:cNvPr>
          <p:cNvSpPr/>
          <p:nvPr userDrawn="1"/>
        </p:nvSpPr>
        <p:spPr>
          <a:xfrm rot="5400000">
            <a:off x="-3394203" y="3394202"/>
            <a:ext cx="6858001" cy="69598"/>
          </a:xfrm>
          <a:prstGeom prst="rect">
            <a:avLst/>
          </a:prstGeom>
          <a:solidFill>
            <a:srgbClr val="1B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79" r:id="rId3"/>
    <p:sldLayoutId id="2147483659" r:id="rId4"/>
    <p:sldLayoutId id="2147483665" r:id="rId5"/>
    <p:sldLayoutId id="2147483676" r:id="rId6"/>
    <p:sldLayoutId id="2147483660" r:id="rId7"/>
    <p:sldLayoutId id="2147483678" r:id="rId8"/>
    <p:sldLayoutId id="2147483654" r:id="rId9"/>
    <p:sldLayoutId id="2147483655" r:id="rId10"/>
    <p:sldLayoutId id="2147483680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u="none" kern="1200" cap="none" spc="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sign with a person riding a horse and a lasso&#10;&#10;Description automatically generated">
            <a:extLst>
              <a:ext uri="{FF2B5EF4-FFF2-40B4-BE49-F238E27FC236}">
                <a16:creationId xmlns:a16="http://schemas.microsoft.com/office/drawing/2014/main" id="{CCFDFFB6-DADB-1585-6C01-39D2881CF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7" y="-1845"/>
            <a:ext cx="12196884" cy="68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3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CA92B9E3-1B65-2760-2AAC-82DB5DB00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" y="0"/>
            <a:ext cx="12201769" cy="686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11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rectangle with text&#10;&#10;Description automatically generated">
            <a:extLst>
              <a:ext uri="{FF2B5EF4-FFF2-40B4-BE49-F238E27FC236}">
                <a16:creationId xmlns:a16="http://schemas.microsoft.com/office/drawing/2014/main" id="{8A416263-BBF6-7C08-E5DA-813A68802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1"/>
            <a:ext cx="12191999" cy="68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88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frame with blue text&#10;&#10;Description automatically generated">
            <a:extLst>
              <a:ext uri="{FF2B5EF4-FFF2-40B4-BE49-F238E27FC236}">
                <a16:creationId xmlns:a16="http://schemas.microsoft.com/office/drawing/2014/main" id="{595DB854-8ADB-8012-DB9E-2376BBE794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6653" cy="68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780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F44E98-8595-A8E7-7BFB-12697EB17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3" y="1629"/>
            <a:ext cx="12206653" cy="68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6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ue text and horses&#10;&#10;Description automatically generated">
            <a:extLst>
              <a:ext uri="{FF2B5EF4-FFF2-40B4-BE49-F238E27FC236}">
                <a16:creationId xmlns:a16="http://schemas.microsoft.com/office/drawing/2014/main" id="{37AF80EB-94CC-77A6-6BBC-3E255BA1F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7" y="-1194"/>
            <a:ext cx="12206653" cy="68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12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card with a person riding a horse and a lasso&#10;&#10;Description automatically generated">
            <a:extLst>
              <a:ext uri="{FF2B5EF4-FFF2-40B4-BE49-F238E27FC236}">
                <a16:creationId xmlns:a16="http://schemas.microsoft.com/office/drawing/2014/main" id="{A74D41AB-8B0A-55ED-45BC-7807C9643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" y="1737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5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oster of a dam&#10;&#10;Description automatically generated">
            <a:extLst>
              <a:ext uri="{FF2B5EF4-FFF2-40B4-BE49-F238E27FC236}">
                <a16:creationId xmlns:a16="http://schemas.microsoft.com/office/drawing/2014/main" id="{965EAD73-4687-B05A-37E3-6284AFD96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" y="-434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2162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resentation Cover Title&amp;quot;&quot;/&gt;&lt;property id=&quot;20307&quot; value=&quot;282&quot;/&gt;&lt;/object&gt;&lt;object type=&quot;3&quot; unique_id=&quot;10004&quot;&gt;&lt;property id=&quot;20148&quot; value=&quot;5&quot;/&gt;&lt;property id=&quot;20300&quot; value=&quot;Slide 2&quot;/&gt;&lt;property id=&quot;20307&quot; value=&quot;297&quot;/&gt;&lt;/object&gt;&lt;object type=&quot;3&quot; unique_id=&quot;10005&quot;&gt;&lt;property id=&quot;20148&quot; value=&quot;5&quot;/&gt;&lt;property id=&quot;20300&quot; value=&quot;Slide 3&quot;/&gt;&lt;property id=&quot;20307&quot; value=&quot;298&quot;/&gt;&lt;/object&gt;&lt;object type=&quot;3&quot; unique_id=&quot;10006&quot;&gt;&lt;property id=&quot;20148&quot; value=&quot;5&quot;/&gt;&lt;property id=&quot;20300&quot; value=&quot;Slide 4 - &amp;quot;ABOUT US&amp;quot;&quot;/&gt;&lt;property id=&quot;20307&quot; value=&quot;304&quot;/&gt;&lt;/object&gt;&lt;object type=&quot;3&quot; unique_id=&quot;10007&quot;&gt;&lt;property id=&quot;20148&quot; value=&quot;5&quot;/&gt;&lt;property id=&quot;20300&quot; value=&quot;Slide 5&quot;/&gt;&lt;property id=&quot;20307&quot; value=&quot;299&quot;/&gt;&lt;/object&gt;&lt;object type=&quot;3&quot; unique_id=&quot;10008&quot;&gt;&lt;property id=&quot;20148&quot; value=&quot;5&quot;/&gt;&lt;property id=&quot;20300&quot; value=&quot;Slide 6&quot;/&gt;&lt;property id=&quot;20307&quot; value=&quot;300&quot;/&gt;&lt;/object&gt;&lt;object type=&quot;3&quot; unique_id=&quot;10009&quot;&gt;&lt;property id=&quot;20148&quot; value=&quot;5&quot;/&gt;&lt;property id=&quot;20300&quot; value=&quot;Slide 7&quot;/&gt;&lt;property id=&quot;20307&quot; value=&quot;302&quot;/&gt;&lt;/object&gt;&lt;object type=&quot;3&quot; unique_id=&quot;10010&quot;&gt;&lt;property id=&quot;20148&quot; value=&quot;5&quot;/&gt;&lt;property id=&quot;20300&quot; value=&quot;Slide 8&quot;/&gt;&lt;property id=&quot;20307&quot; value=&quot;303&quot;/&gt;&lt;/object&gt;&lt;object type=&quot;3&quot; unique_id=&quot;10011&quot;&gt;&lt;property id=&quot;20148&quot; value=&quot;5&quot;/&gt;&lt;property id=&quot;20300&quot; value=&quot;Slide 9&quot;/&gt;&lt;property id=&quot;20307&quot; value=&quot;296&quot;/&gt;&lt;/object&gt;&lt;object type=&quot;3&quot; unique_id=&quot;10012&quot;&gt;&lt;property id=&quot;20148&quot; value=&quot;5&quot;/&gt;&lt;property id=&quot;20300&quot; value=&quot;Slide 10&quot;/&gt;&lt;property id=&quot;20307&quot; value=&quot;301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Custom 13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5CB8B3"/>
      </a:accent1>
      <a:accent2>
        <a:srgbClr val="F5D66E"/>
      </a:accent2>
      <a:accent3>
        <a:srgbClr val="D78189"/>
      </a:accent3>
      <a:accent4>
        <a:srgbClr val="7030A0"/>
      </a:accent4>
      <a:accent5>
        <a:srgbClr val="0070C0"/>
      </a:accent5>
      <a:accent6>
        <a:srgbClr val="C4D36D"/>
      </a:accent6>
      <a:hlink>
        <a:srgbClr val="54C3BD"/>
      </a:hlink>
      <a:folHlink>
        <a:srgbClr val="54C3BD"/>
      </a:folHlink>
    </a:clrScheme>
    <a:fontScheme name="Custom 1">
      <a:majorFont>
        <a:latin typeface="Montserrat"/>
        <a:ea typeface=""/>
        <a:cs typeface=""/>
      </a:majorFont>
      <a:minorFont>
        <a:latin typeface="Crimson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 anchor="b">
        <a:noAutofit/>
      </a:bodyPr>
      <a:lstStyle>
        <a:defPPr algn="l">
          <a:lnSpc>
            <a:spcPct val="100000"/>
          </a:lnSpc>
          <a:defRPr sz="48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F67328976_Minimalist presentation_RVA_v4" id="{DA616D2A-CFEC-48D2-90FC-DF66CF8D2F8A}" vid="{8F2838F8-33B8-457C-9B19-1E5863B0E0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3bc0516-efd2-4fb8-9456-4315b1a43eab" xsi:nil="true"/>
    <TaxCatchAll xmlns="de29e69e-ea0c-4246-bc5a-306b4e91c1b1" xsi:nil="true"/>
    <lcf76f155ced4ddcb4097134ff3c332f xmlns="c3bc0516-efd2-4fb8-9456-4315b1a43ea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E470974E8854997A19A622316D0C6" ma:contentTypeVersion="18" ma:contentTypeDescription="Create a new document." ma:contentTypeScope="" ma:versionID="ba200da7c871741ac88dd6dd2bcffae4">
  <xsd:schema xmlns:xsd="http://www.w3.org/2001/XMLSchema" xmlns:xs="http://www.w3.org/2001/XMLSchema" xmlns:p="http://schemas.microsoft.com/office/2006/metadata/properties" xmlns:ns2="de29e69e-ea0c-4246-bc5a-306b4e91c1b1" xmlns:ns3="c3bc0516-efd2-4fb8-9456-4315b1a43eab" targetNamespace="http://schemas.microsoft.com/office/2006/metadata/properties" ma:root="true" ma:fieldsID="3f6d84f3b60d6e4cc8a313e9c843f845" ns2:_="" ns3:_="">
    <xsd:import namespace="de29e69e-ea0c-4246-bc5a-306b4e91c1b1"/>
    <xsd:import namespace="c3bc0516-efd2-4fb8-9456-4315b1a43ea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9e69e-ea0c-4246-bc5a-306b4e91c1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8a70663-be3c-4ac5-8bac-ae45ed6b5137}" ma:internalName="TaxCatchAll" ma:showField="CatchAllData" ma:web="de29e69e-ea0c-4246-bc5a-306b4e91c1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c0516-efd2-4fb8-9456-4315b1a43e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ed4b901-4b77-46ff-9844-4b70929531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100F67-BC3D-46B4-8D39-802DC9D7F2EB}">
  <ds:schemaRefs>
    <ds:schemaRef ds:uri="de29e69e-ea0c-4246-bc5a-306b4e91c1b1"/>
    <ds:schemaRef ds:uri="c3bc0516-efd2-4fb8-9456-4315b1a43eab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7323504-CBC8-4A2F-BF86-8DF0D94D4A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CAE9F7-4F6C-48F3-AE8C-EF8E03C8E9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29e69e-ea0c-4246-bc5a-306b4e91c1b1"/>
    <ds:schemaRef ds:uri="c3bc0516-efd2-4fb8-9456-4315b1a43e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tf67328976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Crimson Text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164</cp:revision>
  <dcterms:created xsi:type="dcterms:W3CDTF">2019-12-05T20:23:23Z</dcterms:created>
  <dcterms:modified xsi:type="dcterms:W3CDTF">2024-06-04T17:50:47Z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0x01010072BE470974E8854997A19A622316D0C6</vt:lpwstr>
  </property>
  <property fmtid="{D5CDD505-2E9C-101B-9397-08002B2CF9AE}" pid="3" name="MediaServiceImageTags">
    <vt:lpwstr/>
  </property>
</Properties>
</file>